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Default Extension="gif" ContentType="image/gif"/>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sldIdLst>
    <p:sldId id="256" r:id="rId2"/>
    <p:sldId id="257" r:id="rId3"/>
    <p:sldId id="263" r:id="rId4"/>
    <p:sldId id="259" r:id="rId5"/>
    <p:sldId id="264"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9" d="100"/>
          <a:sy n="89" d="100"/>
        </p:scale>
        <p:origin x="-90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B4E29A0-3C17-284B-B166-FA13A9244F81}" type="datetimeFigureOut">
              <a:rPr lang="en-US" smtClean="0"/>
              <a:pPr/>
              <a:t>6/1/12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96D7101-F9DC-F645-AA43-80C7E45CE3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4E29A0-3C17-284B-B166-FA13A9244F81}" type="datetimeFigureOut">
              <a:rPr lang="en-US" smtClean="0"/>
              <a:pPr/>
              <a:t>6/1/12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4E29A0-3C17-284B-B166-FA13A9244F81}" type="datetimeFigureOut">
              <a:rPr lang="en-US" smtClean="0"/>
              <a:pPr/>
              <a:t>6/1/12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4E29A0-3C17-284B-B166-FA13A9244F81}" type="datetimeFigureOut">
              <a:rPr lang="en-US" smtClean="0"/>
              <a:pPr/>
              <a:t>6/1/12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B4E29A0-3C17-284B-B166-FA13A9244F81}" type="datetimeFigureOut">
              <a:rPr lang="en-US" smtClean="0"/>
              <a:pPr/>
              <a:t>6/1/12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6D7101-F9DC-F645-AA43-80C7E45CE32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B4E29A0-3C17-284B-B166-FA13A9244F81}" type="datetimeFigureOut">
              <a:rPr lang="en-US" smtClean="0"/>
              <a:pPr/>
              <a:t>6/1/12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B4E29A0-3C17-284B-B166-FA13A9244F81}" type="datetimeFigureOut">
              <a:rPr lang="en-US" smtClean="0"/>
              <a:pPr/>
              <a:t>6/1/12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4E29A0-3C17-284B-B166-FA13A9244F81}" type="datetimeFigureOut">
              <a:rPr lang="en-US" smtClean="0"/>
              <a:pPr/>
              <a:t>6/1/12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E29A0-3C17-284B-B166-FA13A9244F81}" type="datetimeFigureOut">
              <a:rPr lang="en-US" smtClean="0"/>
              <a:pPr/>
              <a:t>6/1/12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B4E29A0-3C17-284B-B166-FA13A9244F81}" type="datetimeFigureOut">
              <a:rPr lang="en-US" smtClean="0"/>
              <a:pPr/>
              <a:t>6/1/12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6D7101-F9DC-F645-AA43-80C7E45CE3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B4E29A0-3C17-284B-B166-FA13A9244F81}" type="datetimeFigureOut">
              <a:rPr lang="en-US" smtClean="0"/>
              <a:pPr/>
              <a:t>6/1/12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96D7101-F9DC-F645-AA43-80C7E45CE32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B4E29A0-3C17-284B-B166-FA13A9244F81}" type="datetimeFigureOut">
              <a:rPr lang="en-US" smtClean="0"/>
              <a:pPr/>
              <a:t>6/1/12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96D7101-F9DC-F645-AA43-80C7E45CE32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9377" y="952625"/>
            <a:ext cx="5891673" cy="934980"/>
          </a:xfrm>
        </p:spPr>
        <p:txBody>
          <a:bodyPr>
            <a:normAutofit/>
          </a:bodyPr>
          <a:lstStyle/>
          <a:p>
            <a:r>
              <a:rPr lang="en-US" dirty="0" smtClean="0"/>
              <a:t>“The Water Cycle”</a:t>
            </a:r>
            <a:endParaRPr lang="en-US" dirty="0"/>
          </a:p>
        </p:txBody>
      </p:sp>
      <p:pic>
        <p:nvPicPr>
          <p:cNvPr id="4" name="Picture 3" descr="EFCycleP3.gif"/>
          <p:cNvPicPr>
            <a:picLocks noChangeAspect="1"/>
          </p:cNvPicPr>
          <p:nvPr/>
        </p:nvPicPr>
        <p:blipFill>
          <a:blip r:embed="rId2"/>
          <a:stretch>
            <a:fillRect/>
          </a:stretch>
        </p:blipFill>
        <p:spPr>
          <a:xfrm>
            <a:off x="2069034" y="2106647"/>
            <a:ext cx="5092700" cy="3822700"/>
          </a:xfrm>
          <a:prstGeom prst="rect">
            <a:avLst/>
          </a:prstGeom>
        </p:spPr>
      </p:pic>
      <p:sp>
        <p:nvSpPr>
          <p:cNvPr id="5" name="TextBox 4"/>
          <p:cNvSpPr txBox="1"/>
          <p:nvPr/>
        </p:nvSpPr>
        <p:spPr>
          <a:xfrm>
            <a:off x="3881651" y="4580323"/>
            <a:ext cx="1569786" cy="276999"/>
          </a:xfrm>
          <a:prstGeom prst="rect">
            <a:avLst/>
          </a:prstGeom>
          <a:noFill/>
        </p:spPr>
        <p:txBody>
          <a:bodyPr wrap="square" rtlCol="0">
            <a:spAutoFit/>
          </a:bodyPr>
          <a:lstStyle/>
          <a:p>
            <a:r>
              <a:rPr lang="en-US" sz="1200" dirty="0" smtClean="0">
                <a:solidFill>
                  <a:schemeClr val="bg1"/>
                </a:solidFill>
                <a:latin typeface="Arial"/>
                <a:cs typeface="Arial"/>
              </a:rPr>
              <a:t>accumulation</a:t>
            </a:r>
            <a:endParaRPr lang="en-US" sz="1200" dirty="0">
              <a:solidFill>
                <a:schemeClr val="bg1"/>
              </a:solidFill>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1677" y="704088"/>
            <a:ext cx="8696391" cy="2718298"/>
          </a:xfrm>
        </p:spPr>
        <p:txBody>
          <a:bodyPr>
            <a:noAutofit/>
          </a:bodyPr>
          <a:lstStyle/>
          <a:p>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a:t>
            </a:r>
            <a:endParaRPr lang="en-US" sz="4000" dirty="0"/>
          </a:p>
        </p:txBody>
      </p:sp>
      <p:pic>
        <p:nvPicPr>
          <p:cNvPr id="6" name="Picture 5" descr="the water cycle.png"/>
          <p:cNvPicPr>
            <a:picLocks noChangeAspect="1"/>
          </p:cNvPicPr>
          <p:nvPr/>
        </p:nvPicPr>
        <p:blipFill>
          <a:blip r:embed="rId2"/>
          <a:stretch>
            <a:fillRect/>
          </a:stretch>
        </p:blipFill>
        <p:spPr>
          <a:xfrm>
            <a:off x="2363725" y="3422386"/>
            <a:ext cx="4286457" cy="321170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6955" y="704088"/>
            <a:ext cx="8897045" cy="5223341"/>
          </a:xfrm>
        </p:spPr>
        <p:txBody>
          <a:bodyPr>
            <a:noAutofit/>
          </a:bodyPr>
          <a:lstStyle/>
          <a:p>
            <a:r>
              <a:rPr lang="en-US" sz="2800" dirty="0" smtClean="0"/>
              <a:t>Evaporation.  Condensation.  Precipitation.  Accumulation.</a:t>
            </a:r>
            <a:br>
              <a:rPr lang="en-US" sz="2800" dirty="0" smtClean="0"/>
            </a:br>
            <a:r>
              <a:rPr lang="en-US" sz="2800" dirty="0" smtClean="0"/>
              <a:t>That’s the Water Cycle.</a:t>
            </a:r>
            <a:br>
              <a:rPr lang="en-US" sz="2800" dirty="0" smtClean="0"/>
            </a:br>
            <a:r>
              <a:rPr lang="en-US" sz="2800" dirty="0" smtClean="0"/>
              <a:t/>
            </a:r>
            <a:br>
              <a:rPr lang="en-US" sz="2800" dirty="0" smtClean="0"/>
            </a:br>
            <a:r>
              <a:rPr lang="en-US" sz="2800" dirty="0" smtClean="0"/>
              <a:t>Water from rivers oceans and lakes turns to vapor.</a:t>
            </a:r>
            <a:br>
              <a:rPr lang="en-US" sz="2800" dirty="0" smtClean="0"/>
            </a:br>
            <a:r>
              <a:rPr lang="en-US" sz="2800" dirty="0" smtClean="0"/>
              <a:t>Clouds form high in the sky.  </a:t>
            </a:r>
            <a:br>
              <a:rPr lang="en-US" sz="2800" dirty="0" smtClean="0"/>
            </a:br>
            <a:r>
              <a:rPr lang="en-US" sz="2800" dirty="0" smtClean="0"/>
              <a:t>The snow comes down.  </a:t>
            </a:r>
            <a:br>
              <a:rPr lang="en-US" sz="2800" dirty="0" smtClean="0"/>
            </a:br>
            <a:r>
              <a:rPr lang="en-US" sz="2800" dirty="0" smtClean="0"/>
              <a:t>Water goes back to </a:t>
            </a:r>
            <a:br>
              <a:rPr lang="en-US" sz="2800" dirty="0" smtClean="0"/>
            </a:br>
            <a:r>
              <a:rPr lang="en-US" sz="2800" dirty="0" smtClean="0"/>
              <a:t>where it began.</a:t>
            </a:r>
            <a:br>
              <a:rPr lang="en-US" sz="2800" dirty="0" smtClean="0"/>
            </a:br>
            <a:r>
              <a:rPr lang="en-US" sz="2800" dirty="0" smtClean="0"/>
              <a:t/>
            </a:r>
            <a:br>
              <a:rPr lang="en-US" sz="2800" dirty="0" smtClean="0"/>
            </a:br>
            <a:r>
              <a:rPr lang="en-US" sz="2800" dirty="0" smtClean="0"/>
              <a:t>Round and round it goes.</a:t>
            </a:r>
            <a:br>
              <a:rPr lang="en-US" sz="2800" dirty="0" smtClean="0"/>
            </a:br>
            <a:r>
              <a:rPr lang="en-US" sz="2800" dirty="0" smtClean="0"/>
              <a:t>That’s the Water Cycle.</a:t>
            </a:r>
            <a:endParaRPr lang="en-US" sz="2800" dirty="0"/>
          </a:p>
        </p:txBody>
      </p:sp>
      <p:pic>
        <p:nvPicPr>
          <p:cNvPr id="5" name="Picture 4" descr="30651952.gif"/>
          <p:cNvPicPr>
            <a:picLocks noChangeAspect="1"/>
          </p:cNvPicPr>
          <p:nvPr/>
        </p:nvPicPr>
        <p:blipFill>
          <a:blip r:embed="rId2"/>
          <a:stretch>
            <a:fillRect/>
          </a:stretch>
        </p:blipFill>
        <p:spPr>
          <a:xfrm>
            <a:off x="4357016" y="2910791"/>
            <a:ext cx="4484621" cy="3947209"/>
          </a:xfrm>
          <a:prstGeom prst="rect">
            <a:avLst/>
          </a:prstGeom>
        </p:spPr>
      </p:pic>
      <p:sp>
        <p:nvSpPr>
          <p:cNvPr id="4" name="TextBox 3"/>
          <p:cNvSpPr txBox="1"/>
          <p:nvPr/>
        </p:nvSpPr>
        <p:spPr>
          <a:xfrm>
            <a:off x="5950913" y="6235518"/>
            <a:ext cx="1569785" cy="307777"/>
          </a:xfrm>
          <a:prstGeom prst="rect">
            <a:avLst/>
          </a:prstGeom>
          <a:noFill/>
        </p:spPr>
        <p:txBody>
          <a:bodyPr wrap="square" rtlCol="0">
            <a:spAutoFit/>
          </a:bodyPr>
          <a:lstStyle/>
          <a:p>
            <a:r>
              <a:rPr lang="en-US" sz="1400" dirty="0" smtClean="0">
                <a:latin typeface="Comic Sans MS"/>
                <a:cs typeface="Comic Sans MS"/>
              </a:rPr>
              <a:t>accumulation</a:t>
            </a:r>
            <a:endParaRPr lang="en-US" sz="1400" dirty="0">
              <a:latin typeface="Comic Sans MS"/>
              <a:cs typeface="Comic Sans M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1677" y="704088"/>
            <a:ext cx="8696391" cy="2718298"/>
          </a:xfrm>
        </p:spPr>
        <p:txBody>
          <a:bodyPr>
            <a:noAutofit/>
          </a:bodyPr>
          <a:lstStyle/>
          <a:p>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a:t>
            </a:r>
            <a:endParaRPr lang="en-US" sz="4000" dirty="0"/>
          </a:p>
        </p:txBody>
      </p:sp>
      <p:pic>
        <p:nvPicPr>
          <p:cNvPr id="4" name="Picture 3" descr="the water cycle.png"/>
          <p:cNvPicPr>
            <a:picLocks noChangeAspect="1"/>
          </p:cNvPicPr>
          <p:nvPr/>
        </p:nvPicPr>
        <p:blipFill>
          <a:blip r:embed="rId2"/>
          <a:stretch>
            <a:fillRect/>
          </a:stretch>
        </p:blipFill>
        <p:spPr>
          <a:xfrm>
            <a:off x="2363725" y="3422386"/>
            <a:ext cx="4286457" cy="32117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6955" y="704088"/>
            <a:ext cx="8897045" cy="5223341"/>
          </a:xfrm>
        </p:spPr>
        <p:txBody>
          <a:bodyPr>
            <a:noAutofit/>
          </a:bodyPr>
          <a:lstStyle/>
          <a:p>
            <a:r>
              <a:rPr lang="en-US" sz="2800" dirty="0" smtClean="0"/>
              <a:t>Evaporation.  Condensation.  Precipitation.  Accumulation.</a:t>
            </a:r>
            <a:br>
              <a:rPr lang="en-US" sz="2800" dirty="0" smtClean="0"/>
            </a:br>
            <a:r>
              <a:rPr lang="en-US" sz="2800" dirty="0" smtClean="0"/>
              <a:t>That’s the Water Cycle.</a:t>
            </a:r>
            <a:br>
              <a:rPr lang="en-US" sz="2800" dirty="0" smtClean="0"/>
            </a:br>
            <a:r>
              <a:rPr lang="en-US" sz="2800" dirty="0" smtClean="0"/>
              <a:t/>
            </a:r>
            <a:br>
              <a:rPr lang="en-US" sz="2800" dirty="0" smtClean="0"/>
            </a:br>
            <a:r>
              <a:rPr lang="en-US" sz="2800" dirty="0" smtClean="0"/>
              <a:t>Water from rivers oceans and lakes turns to vapor.</a:t>
            </a:r>
            <a:br>
              <a:rPr lang="en-US" sz="2800" dirty="0" smtClean="0"/>
            </a:br>
            <a:r>
              <a:rPr lang="en-US" sz="2800" dirty="0" smtClean="0"/>
              <a:t>Clouds form high in the sky.  </a:t>
            </a:r>
            <a:br>
              <a:rPr lang="en-US" sz="2800" dirty="0" smtClean="0"/>
            </a:br>
            <a:r>
              <a:rPr lang="en-US" sz="2800" dirty="0" smtClean="0"/>
              <a:t>The snow comes down.  </a:t>
            </a:r>
            <a:br>
              <a:rPr lang="en-US" sz="2800" dirty="0" smtClean="0"/>
            </a:br>
            <a:r>
              <a:rPr lang="en-US" sz="2800" dirty="0" smtClean="0"/>
              <a:t>Water goes back to </a:t>
            </a:r>
            <a:br>
              <a:rPr lang="en-US" sz="2800" dirty="0" smtClean="0"/>
            </a:br>
            <a:r>
              <a:rPr lang="en-US" sz="2800" dirty="0" smtClean="0"/>
              <a:t>where it began.</a:t>
            </a:r>
            <a:br>
              <a:rPr lang="en-US" sz="2800" dirty="0" smtClean="0"/>
            </a:br>
            <a:r>
              <a:rPr lang="en-US" sz="2800" dirty="0" smtClean="0"/>
              <a:t/>
            </a:r>
            <a:br>
              <a:rPr lang="en-US" sz="2800" dirty="0" smtClean="0"/>
            </a:br>
            <a:r>
              <a:rPr lang="en-US" sz="2800" dirty="0" smtClean="0"/>
              <a:t>Round and round it goes.</a:t>
            </a:r>
            <a:br>
              <a:rPr lang="en-US" sz="2800" dirty="0" smtClean="0"/>
            </a:br>
            <a:r>
              <a:rPr lang="en-US" sz="2800" dirty="0" smtClean="0"/>
              <a:t>That’s the Water Cycle.</a:t>
            </a:r>
            <a:endParaRPr lang="en-US" sz="2800" dirty="0"/>
          </a:p>
        </p:txBody>
      </p:sp>
      <p:pic>
        <p:nvPicPr>
          <p:cNvPr id="5" name="Picture 4" descr="30651952.gif"/>
          <p:cNvPicPr>
            <a:picLocks noChangeAspect="1"/>
          </p:cNvPicPr>
          <p:nvPr/>
        </p:nvPicPr>
        <p:blipFill>
          <a:blip r:embed="rId2"/>
          <a:stretch>
            <a:fillRect/>
          </a:stretch>
        </p:blipFill>
        <p:spPr>
          <a:xfrm>
            <a:off x="4357016" y="2910791"/>
            <a:ext cx="4484621" cy="3947209"/>
          </a:xfrm>
          <a:prstGeom prst="rect">
            <a:avLst/>
          </a:prstGeom>
        </p:spPr>
      </p:pic>
      <p:sp>
        <p:nvSpPr>
          <p:cNvPr id="4" name="TextBox 3"/>
          <p:cNvSpPr txBox="1"/>
          <p:nvPr/>
        </p:nvSpPr>
        <p:spPr>
          <a:xfrm>
            <a:off x="5950913" y="6235518"/>
            <a:ext cx="1569785" cy="307777"/>
          </a:xfrm>
          <a:prstGeom prst="rect">
            <a:avLst/>
          </a:prstGeom>
          <a:noFill/>
        </p:spPr>
        <p:txBody>
          <a:bodyPr wrap="square" rtlCol="0">
            <a:spAutoFit/>
          </a:bodyPr>
          <a:lstStyle/>
          <a:p>
            <a:r>
              <a:rPr lang="en-US" sz="1400" dirty="0" smtClean="0">
                <a:latin typeface="Comic Sans MS"/>
                <a:cs typeface="Comic Sans MS"/>
              </a:rPr>
              <a:t>accumulation</a:t>
            </a:r>
            <a:endParaRPr lang="en-US" sz="1400" dirty="0">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1677" y="704088"/>
            <a:ext cx="8696391" cy="2718298"/>
          </a:xfrm>
        </p:spPr>
        <p:txBody>
          <a:bodyPr>
            <a:noAutofit/>
          </a:bodyPr>
          <a:lstStyle/>
          <a:p>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 and round</a:t>
            </a:r>
            <a:br>
              <a:rPr lang="en-US" sz="4000" dirty="0" smtClean="0"/>
            </a:br>
            <a:r>
              <a:rPr lang="en-US" sz="4000" dirty="0" smtClean="0"/>
              <a:t>‘Round and ‘round and ‘round</a:t>
            </a:r>
            <a:endParaRPr lang="en-US" sz="4000" dirty="0"/>
          </a:p>
        </p:txBody>
      </p:sp>
      <p:pic>
        <p:nvPicPr>
          <p:cNvPr id="4" name="Picture 3" descr="the water cycle.png"/>
          <p:cNvPicPr>
            <a:picLocks noChangeAspect="1"/>
          </p:cNvPicPr>
          <p:nvPr/>
        </p:nvPicPr>
        <p:blipFill>
          <a:blip r:embed="rId2"/>
          <a:stretch>
            <a:fillRect/>
          </a:stretch>
        </p:blipFill>
        <p:spPr>
          <a:xfrm>
            <a:off x="2363725" y="3422386"/>
            <a:ext cx="4286457" cy="3211701"/>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37</TotalTime>
  <Words>260</Words>
  <Application>Microsoft Macintosh PowerPoint</Application>
  <PresentationFormat>On-screen Show (4:3)</PresentationFormat>
  <Paragraphs>9</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Flow</vt:lpstr>
      <vt:lpstr>“The Water Cycle”</vt:lpstr>
      <vt:lpstr>‘Round and ‘round and ‘round and round ‘Round and ‘round and ‘round and round ‘Round and ‘round and ‘round and round ‘Round and ‘round and ‘round.</vt:lpstr>
      <vt:lpstr>Evaporation.  Condensation.  Precipitation.  Accumulation. That’s the Water Cycle.  Water from rivers oceans and lakes turns to vapor. Clouds form high in the sky.   The snow comes down.   Water goes back to  where it began.  Round and round it goes. That’s the Water Cycle.</vt:lpstr>
      <vt:lpstr>‘Round and ‘round and ‘round and round ‘Round and ‘round and ‘round and round ‘Round and ‘round and ‘round and round ‘Round and ‘round and ‘round</vt:lpstr>
      <vt:lpstr>Evaporation.  Condensation.  Precipitation.  Accumulation. That’s the Water Cycle.  Water from rivers oceans and lakes turns to vapor. Clouds form high in the sky.   The snow comes down.   Water goes back to  where it began.  Round and round it goes. That’s the Water Cycle.</vt:lpstr>
      <vt:lpstr>‘Round and ‘round and ‘round and round ‘Round and ‘round and ‘round and round ‘Round and ‘round and ‘round and round ‘Round and ‘round and ‘round</vt:lpstr>
    </vt:vector>
  </TitlesOfParts>
  <Company>Shelby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Water Cycle”</dc:title>
  <dc:creator>Shelby County Schools SCS</dc:creator>
  <cp:lastModifiedBy>Shelby County Schools SCS</cp:lastModifiedBy>
  <cp:revision>2</cp:revision>
  <dcterms:created xsi:type="dcterms:W3CDTF">2012-06-01T20:26:25Z</dcterms:created>
  <dcterms:modified xsi:type="dcterms:W3CDTF">2012-06-01T20:31:09Z</dcterms:modified>
</cp:coreProperties>
</file>